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660"/>
  </p:normalViewPr>
  <p:slideViewPr>
    <p:cSldViewPr snapToGrid="0">
      <p:cViewPr varScale="1">
        <p:scale>
          <a:sx n="48" d="100"/>
          <a:sy n="48" d="100"/>
        </p:scale>
        <p:origin x="10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0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05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51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34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912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3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56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408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39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44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596C51D-5B6C-E2C9-1C11-608F4910F2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" t="1690" r="8433" b="2096"/>
          <a:stretch/>
        </p:blipFill>
        <p:spPr>
          <a:xfrm>
            <a:off x="1794703" y="1970230"/>
            <a:ext cx="3158066" cy="23198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A picture containing chat or text message&#10;&#10;Description automatically generated">
            <a:extLst>
              <a:ext uri="{FF2B5EF4-FFF2-40B4-BE49-F238E27FC236}">
                <a16:creationId xmlns:a16="http://schemas.microsoft.com/office/drawing/2014/main" id="{C55D8493-72BC-95CA-2312-207636BFA7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" t="593" r="317" b="533"/>
          <a:stretch/>
        </p:blipFill>
        <p:spPr>
          <a:xfrm>
            <a:off x="1805850" y="4419601"/>
            <a:ext cx="3158066" cy="17864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572754-EEF1-148B-186D-05FEFDAE2FFE}"/>
              </a:ext>
            </a:extLst>
          </p:cNvPr>
          <p:cNvSpPr txBox="1"/>
          <p:nvPr/>
        </p:nvSpPr>
        <p:spPr>
          <a:xfrm>
            <a:off x="2972823" y="1335411"/>
            <a:ext cx="1055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siNC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siCD47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D0BB00-CE0D-D4B6-156E-C39C33FAC06A}"/>
              </a:ext>
            </a:extLst>
          </p:cNvPr>
          <p:cNvSpPr txBox="1"/>
          <p:nvPr/>
        </p:nvSpPr>
        <p:spPr>
          <a:xfrm>
            <a:off x="1124076" y="2577372"/>
            <a:ext cx="6123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CD47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453105-32D1-8DB4-25EC-D85FF6330FF1}"/>
              </a:ext>
            </a:extLst>
          </p:cNvPr>
          <p:cNvSpPr txBox="1"/>
          <p:nvPr/>
        </p:nvSpPr>
        <p:spPr>
          <a:xfrm>
            <a:off x="2938990" y="1137477"/>
            <a:ext cx="8917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U2OS cells</a:t>
            </a:r>
          </a:p>
        </p:txBody>
      </p:sp>
      <p:sp>
        <p:nvSpPr>
          <p:cNvPr id="10" name="TextBox 355">
            <a:extLst>
              <a:ext uri="{FF2B5EF4-FFF2-40B4-BE49-F238E27FC236}">
                <a16:creationId xmlns:a16="http://schemas.microsoft.com/office/drawing/2014/main" id="{F720826B-367C-1714-5822-59FA59F67194}"/>
              </a:ext>
            </a:extLst>
          </p:cNvPr>
          <p:cNvSpPr txBox="1"/>
          <p:nvPr/>
        </p:nvSpPr>
        <p:spPr>
          <a:xfrm>
            <a:off x="1020193" y="5312834"/>
            <a:ext cx="64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D92E8D3-1DE0-3487-EB69-171CE172BF95}"/>
              </a:ext>
            </a:extLst>
          </p:cNvPr>
          <p:cNvCxnSpPr/>
          <p:nvPr/>
        </p:nvCxnSpPr>
        <p:spPr>
          <a:xfrm>
            <a:off x="3049761" y="1360811"/>
            <a:ext cx="685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70452B5-3153-9A5E-C38E-B965F362144A}"/>
              </a:ext>
            </a:extLst>
          </p:cNvPr>
          <p:cNvSpPr/>
          <p:nvPr/>
        </p:nvSpPr>
        <p:spPr>
          <a:xfrm>
            <a:off x="3500736" y="5253566"/>
            <a:ext cx="927331" cy="347133"/>
          </a:xfrm>
          <a:prstGeom prst="round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91B48E-51EC-BC8E-23B5-B8B46BC371DF}"/>
              </a:ext>
            </a:extLst>
          </p:cNvPr>
          <p:cNvSpPr txBox="1"/>
          <p:nvPr/>
        </p:nvSpPr>
        <p:spPr>
          <a:xfrm>
            <a:off x="250692" y="260361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5-figure supplement 3</a:t>
            </a:r>
          </a:p>
        </p:txBody>
      </p:sp>
    </p:spTree>
    <p:extLst>
      <p:ext uri="{BB962C8B-B14F-4D97-AF65-F5344CB8AC3E}">
        <p14:creationId xmlns:p14="http://schemas.microsoft.com/office/powerpoint/2010/main" val="3016924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11</Words>
  <Application>Microsoft Office PowerPoint</Application>
  <PresentationFormat>Letter Paper (8.5x11 in)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Kexin Li</dc:creator>
  <cp:lastModifiedBy>Kexin Li</cp:lastModifiedBy>
  <cp:revision>3</cp:revision>
  <dcterms:created xsi:type="dcterms:W3CDTF">2023-01-12T02:12:25Z</dcterms:created>
  <dcterms:modified xsi:type="dcterms:W3CDTF">2023-02-26T03:26:26Z</dcterms:modified>
</cp:coreProperties>
</file>